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7CE92-0FD1-7B2B-5F5A-19D8A5EC4A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9C4FC7-AAD0-5CB1-4EE7-937A2B51C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797BD7-B61F-CB1C-0789-01DAACC79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391C-64F4-4EA9-B67F-64A4544DE31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8FE58-1F08-E02A-75F0-A1B1971C4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B4694-5A09-86BA-1A13-48E705AA8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9F03-C2E9-47B4-8C20-BEF13D898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147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3104D-96C1-C20E-9460-9F33DF220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838AF4-7671-CBEA-D6FC-8C5F1F5C38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19F51-E065-9DA6-6687-CA7CD9DF9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391C-64F4-4EA9-B67F-64A4544DE31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90A87-32AC-10B4-B992-48F739965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1921F-6DFB-C273-0889-31BCB403D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9F03-C2E9-47B4-8C20-BEF13D898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198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15DFDF-EBA4-C518-FCBA-B03B72A7D1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880702-2D12-D561-439F-632034552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5658DE-7FD1-C194-8570-BD4FD6F6F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391C-64F4-4EA9-B67F-64A4544DE31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A2938-1AB0-91A3-D4D9-8E5427099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C81368-77E8-32B0-E0FB-6321742FD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9F03-C2E9-47B4-8C20-BEF13D898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066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1C29A-1B79-8ED5-DC88-52EE567EB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DB9BD-ECD3-F379-A612-E958551A6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0E603-540F-FF88-933E-7BE3A3C7D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391C-64F4-4EA9-B67F-64A4544DE31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16A6C-0BCF-1B7B-DE6B-555B7EC42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39542-BA3A-E955-3232-CC6BD5B81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9F03-C2E9-47B4-8C20-BEF13D898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43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2C50D-A6D6-88F2-0ECB-1CE327352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889C46-2BB5-30EA-C637-BF5F184D3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F46561-A97E-0709-9AE1-D50FD4F57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391C-64F4-4EA9-B67F-64A4544DE31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B3870-6AE3-C864-CEB2-E4BBBE79D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2AAF0-5C48-0543-3832-DC64DF92E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9F03-C2E9-47B4-8C20-BEF13D898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466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A422D-64C6-FA72-DAB5-A633FB2E5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F12F0-2B41-9A79-B794-B21114F01A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797109-A87A-C3BE-8BF4-CD1933F31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B478D-AB23-B40B-CD35-C84869FB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391C-64F4-4EA9-B67F-64A4544DE31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9936C1-5412-8D90-D5F2-1EF4CA1BF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FEDC05-8469-1530-7DCC-F3ED4D87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9F03-C2E9-47B4-8C20-BEF13D898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294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21ACF-192D-3AD6-B765-571B8D17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CE2DD3-FD79-D60D-AEC4-B6E0AE1BEB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4FCEB9-55E0-5D05-C812-36934EF57A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19ED7B-4B66-9420-208A-497D87D4BF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CF5EC4-7C1C-4C0F-6658-B336A26C13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C2CD65-E94C-8215-F241-580B2CE0F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391C-64F4-4EA9-B67F-64A4544DE31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B24A80-F5AE-E3F2-FED4-E626AB3C7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27A8D3-887E-CAC3-7677-4449D0EFC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9F03-C2E9-47B4-8C20-BEF13D898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840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70A6A-B400-8619-6E68-1EADF8ED8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B88662-CB27-ADC9-81A2-D2F9D4AF8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391C-64F4-4EA9-B67F-64A4544DE31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F6C156-0F7D-60A0-C241-562DC8195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D9A423-BCA6-88AA-385D-E7989AEEE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9F03-C2E9-47B4-8C20-BEF13D898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27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67C837-4915-3551-1FB6-7A044FCA6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391C-64F4-4EA9-B67F-64A4544DE31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1C0040-4F4B-B1AD-7A4A-313F45C53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3074F-41C8-F65C-8FE5-2212509AD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9F03-C2E9-47B4-8C20-BEF13D898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84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23356-FB64-D7AF-4728-4EAD4A647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97B15-9CB6-5A71-AFB6-A66F1E24C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E3385C-2644-99D3-3B19-0C2931120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B7D3F7-D4F1-D4FE-921D-A8068B756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391C-64F4-4EA9-B67F-64A4544DE31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5A07E3-172E-B899-373D-B9CD26F6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590929-81EB-DD40-0FA3-F267BFC0E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9F03-C2E9-47B4-8C20-BEF13D898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638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95F8A-D475-0D80-F201-751F5D64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A97DC9-8784-B032-546A-1D3B34D092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5CC26-7798-9BD0-EA18-E2473926D1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6ECC36-C9B3-0E01-4186-EDFB3ABB8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391C-64F4-4EA9-B67F-64A4544DE31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C1B8F1-15F6-58A9-A87C-1FB00CBEB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985C3-D5FC-DB3E-9FF5-554DB5349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9F03-C2E9-47B4-8C20-BEF13D898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971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F5907B-1646-2133-425C-31F1BAEB8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CE79BE-71B0-1805-03B2-178402069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07C72-C1AC-8413-AB7F-70291B435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19391C-64F4-4EA9-B67F-64A4544DE31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F16BA8-3F7B-35B2-EC69-D8B321E75D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DA215-41F5-99FE-CCCF-4101FE9624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479F03-C2E9-47B4-8C20-BEF13D898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993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2361D3-18A9-C84A-A1EF-ACA5C1E3C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754" y="545001"/>
            <a:ext cx="2642514" cy="57497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7818F0-940E-D3FB-36EC-FBCF56EC5E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4977" y="563253"/>
            <a:ext cx="2664961" cy="57497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DCAE70-7E44-B779-4A3C-4AC67E516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3220" y="554126"/>
            <a:ext cx="2664961" cy="57588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CB586C-1C47-C158-340E-4F3DA978EC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2135" y="545001"/>
            <a:ext cx="2664961" cy="57679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7AF3A3B-9963-F331-3007-5993D2062067}"/>
              </a:ext>
            </a:extLst>
          </p:cNvPr>
          <p:cNvSpPr txBox="1"/>
          <p:nvPr/>
        </p:nvSpPr>
        <p:spPr>
          <a:xfrm>
            <a:off x="267754" y="6488668"/>
            <a:ext cx="899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PAGE 1</a:t>
            </a:r>
          </a:p>
        </p:txBody>
      </p:sp>
    </p:spTree>
    <p:extLst>
      <p:ext uri="{BB962C8B-B14F-4D97-AF65-F5344CB8AC3E}">
        <p14:creationId xmlns:p14="http://schemas.microsoft.com/office/powerpoint/2010/main" val="2191033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0558F-3AD5-DD67-8588-7A4A59A56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E2142C-2E93-99E8-152C-C930A938D1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6" b="-1"/>
          <a:stretch>
            <a:fillRect/>
          </a:stretch>
        </p:blipFill>
        <p:spPr>
          <a:xfrm>
            <a:off x="238706" y="473085"/>
            <a:ext cx="2661810" cy="57718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A00553-8CA4-9913-0795-0C58A9F8B9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77" b="-1"/>
          <a:stretch>
            <a:fillRect/>
          </a:stretch>
        </p:blipFill>
        <p:spPr>
          <a:xfrm>
            <a:off x="3105422" y="473085"/>
            <a:ext cx="2734939" cy="57976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31DD6D-C426-4128-1145-23063BDB9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2415" y="422088"/>
            <a:ext cx="2675306" cy="58726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31CFA6-AB70-E18E-F037-B08E3A9229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9407" y="422086"/>
            <a:ext cx="2734938" cy="58726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0862E6-310B-4019-DD06-94D472A2BE29}"/>
              </a:ext>
            </a:extLst>
          </p:cNvPr>
          <p:cNvSpPr txBox="1"/>
          <p:nvPr/>
        </p:nvSpPr>
        <p:spPr>
          <a:xfrm>
            <a:off x="238706" y="638491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 2</a:t>
            </a:r>
          </a:p>
        </p:txBody>
      </p:sp>
    </p:spTree>
    <p:extLst>
      <p:ext uri="{BB962C8B-B14F-4D97-AF65-F5344CB8AC3E}">
        <p14:creationId xmlns:p14="http://schemas.microsoft.com/office/powerpoint/2010/main" val="812730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44513-02A3-C693-6F36-B2A036F83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DE1A7A-85C5-C088-6F65-40668D22E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234" y="503571"/>
            <a:ext cx="2685779" cy="58038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8F4ED7-C503-2C8C-6FC3-58C412323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2967" y="503571"/>
            <a:ext cx="2685779" cy="58130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834FC9-8137-52B1-8CB0-9B2926503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3760" y="518812"/>
            <a:ext cx="2685779" cy="57946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C3AA0C0-6232-90B7-79CE-C1D2059960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0303" y="503571"/>
            <a:ext cx="2718862" cy="58130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1E1109B-F950-8899-7590-ACC68609A342}"/>
              </a:ext>
            </a:extLst>
          </p:cNvPr>
          <p:cNvSpPr txBox="1"/>
          <p:nvPr/>
        </p:nvSpPr>
        <p:spPr>
          <a:xfrm>
            <a:off x="164967" y="64886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 3</a:t>
            </a:r>
          </a:p>
        </p:txBody>
      </p:sp>
    </p:spTree>
    <p:extLst>
      <p:ext uri="{BB962C8B-B14F-4D97-AF65-F5344CB8AC3E}">
        <p14:creationId xmlns:p14="http://schemas.microsoft.com/office/powerpoint/2010/main" val="1870341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05EBC-5FF8-7E6E-2F29-66CD37BEC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B11272-FE80-EA28-2E30-B02B2389A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58" y="508607"/>
            <a:ext cx="2750181" cy="58720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BD30FA-BD5E-F07A-D823-CD6E5727E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309" y="539090"/>
            <a:ext cx="2750181" cy="58522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26CB39-A7DD-A3F2-E2A3-37BCC696DE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3937" y="516228"/>
            <a:ext cx="2675946" cy="58284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1994558-A7A8-7129-28B0-0300BF50343B}"/>
              </a:ext>
            </a:extLst>
          </p:cNvPr>
          <p:cNvSpPr txBox="1"/>
          <p:nvPr/>
        </p:nvSpPr>
        <p:spPr>
          <a:xfrm>
            <a:off x="164967" y="64886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 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F9CB86-650C-CF67-B64E-2D60330D35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5975" y="539090"/>
            <a:ext cx="2697720" cy="58055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9CE66EC-CB65-C9B8-8CE7-3C1DC8C784A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7514" b="15090"/>
          <a:stretch>
            <a:fillRect/>
          </a:stretch>
        </p:blipFill>
        <p:spPr>
          <a:xfrm>
            <a:off x="4556933" y="2521155"/>
            <a:ext cx="1385557" cy="198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653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BC89D-CEAE-20D6-7A04-DB5F632F3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35217B-069E-B478-9C5A-1CCA887DE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731" y="481083"/>
            <a:ext cx="2764437" cy="59833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047EFA-9029-3A45-2352-5B01961E8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180" y="450599"/>
            <a:ext cx="2808324" cy="60137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008324-1DA3-D3B1-ACB0-4B9EFA1CE8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2248" y="488457"/>
            <a:ext cx="2764437" cy="59833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D47B49-47B2-D1F4-5290-78FCE14B83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3664" y="450599"/>
            <a:ext cx="2764437" cy="59738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6AFB98B-63B8-B733-2AE1-04681460D9E4}"/>
              </a:ext>
            </a:extLst>
          </p:cNvPr>
          <p:cNvSpPr txBox="1"/>
          <p:nvPr/>
        </p:nvSpPr>
        <p:spPr>
          <a:xfrm>
            <a:off x="164967" y="64886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 5</a:t>
            </a:r>
          </a:p>
        </p:txBody>
      </p:sp>
    </p:spTree>
    <p:extLst>
      <p:ext uri="{BB962C8B-B14F-4D97-AF65-F5344CB8AC3E}">
        <p14:creationId xmlns:p14="http://schemas.microsoft.com/office/powerpoint/2010/main" val="256208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06140-C924-5D94-98DB-51839E042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7462E4-6208-4BBF-15DB-4FD602DD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806" y="466454"/>
            <a:ext cx="2728190" cy="59048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EBC12C-C604-E888-EF6B-40190CD50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271" y="474074"/>
            <a:ext cx="2771325" cy="58972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C426FF-5CE2-2C7D-924D-92C96A6AA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2812" y="474072"/>
            <a:ext cx="2753895" cy="58972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1F4BA2E-B99E-4CD3-391D-8CCC1C552764}"/>
              </a:ext>
            </a:extLst>
          </p:cNvPr>
          <p:cNvSpPr txBox="1"/>
          <p:nvPr/>
        </p:nvSpPr>
        <p:spPr>
          <a:xfrm>
            <a:off x="164967" y="64886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 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A51419-B2A3-0240-8ACE-6C447A36A3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800" y="474074"/>
            <a:ext cx="2789467" cy="596662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8D71BFD-A897-1F8A-31B9-359AEAA9A365}"/>
              </a:ext>
            </a:extLst>
          </p:cNvPr>
          <p:cNvSpPr/>
          <p:nvPr/>
        </p:nvSpPr>
        <p:spPr>
          <a:xfrm>
            <a:off x="291800" y="2487561"/>
            <a:ext cx="2789467" cy="19369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225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1984-4EFB-7BC5-172D-D42D13562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DC38B3-667D-5D2E-6C8B-F0BF39756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673" y="415027"/>
            <a:ext cx="2832649" cy="40248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B0328E-CA0C-9131-09AD-CFB4FC7F1237}"/>
              </a:ext>
            </a:extLst>
          </p:cNvPr>
          <p:cNvSpPr txBox="1"/>
          <p:nvPr/>
        </p:nvSpPr>
        <p:spPr>
          <a:xfrm>
            <a:off x="164967" y="64886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 7</a:t>
            </a:r>
          </a:p>
        </p:txBody>
      </p:sp>
    </p:spTree>
    <p:extLst>
      <p:ext uri="{BB962C8B-B14F-4D97-AF65-F5344CB8AC3E}">
        <p14:creationId xmlns:p14="http://schemas.microsoft.com/office/powerpoint/2010/main" val="3132315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B2FF6A-9AD9-8213-80CC-A64D92A17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7265" y="1854645"/>
            <a:ext cx="4663313" cy="331069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1FA0E54-6CCD-1FD0-BF98-6A36B54F8025}"/>
              </a:ext>
            </a:extLst>
          </p:cNvPr>
          <p:cNvSpPr/>
          <p:nvPr/>
        </p:nvSpPr>
        <p:spPr>
          <a:xfrm>
            <a:off x="3408453" y="769330"/>
            <a:ext cx="50997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 remembrance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290D99-1396-1516-80EE-E09F607F5A7E}"/>
              </a:ext>
            </a:extLst>
          </p:cNvPr>
          <p:cNvSpPr/>
          <p:nvPr/>
        </p:nvSpPr>
        <p:spPr>
          <a:xfrm>
            <a:off x="2502118" y="5327325"/>
            <a:ext cx="69124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8/27/1942 – 8/19/2026</a:t>
            </a:r>
          </a:p>
        </p:txBody>
      </p:sp>
    </p:spTree>
    <p:extLst>
      <p:ext uri="{BB962C8B-B14F-4D97-AF65-F5344CB8AC3E}">
        <p14:creationId xmlns:p14="http://schemas.microsoft.com/office/powerpoint/2010/main" val="764901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19</Words>
  <Application>Microsoft Office PowerPoint</Application>
  <PresentationFormat>Widescreen</PresentationFormat>
  <Paragraphs>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Leland Carawan</dc:creator>
  <cp:lastModifiedBy>Leland Carawan</cp:lastModifiedBy>
  <cp:revision>6</cp:revision>
  <dcterms:created xsi:type="dcterms:W3CDTF">2026-07-03T14:59:08Z</dcterms:created>
  <dcterms:modified xsi:type="dcterms:W3CDTF">2026-08-23T20:02:45Z</dcterms:modified>
</cp:coreProperties>
</file>